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6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31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9" r:id="rId63"/>
  </p:sldIdLst>
  <p:sldSz cx="9144000" cy="6858000" type="screen4x3"/>
  <p:notesSz cx="6858000" cy="9144000"/>
  <p:photoAlbum showCaptions="1" layout="1picTitle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9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A480A-7F84-4E9F-9B5F-FAC12EDBD38E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7AE3D-F24C-4B21-8E0A-416C0FA432AE}" type="slidenum">
              <a:rPr lang="da-DK" smtClean="0"/>
              <a:pPr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4039FC-93BB-4D62-A4EB-11FDAC5A4B3F}" type="slidenum">
              <a:rPr 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a-D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7</a:t>
            </a:fld>
            <a:endParaRPr lang="da-D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10</a:t>
            </a:fld>
            <a:endParaRPr 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11</a:t>
            </a:fld>
            <a:endParaRPr lang="da-D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12</a:t>
            </a:fld>
            <a:endParaRPr lang="da-D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13</a:t>
            </a:fld>
            <a:endParaRPr lang="da-D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14</a:t>
            </a:fld>
            <a:endParaRPr lang="da-D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15</a:t>
            </a:fld>
            <a:endParaRPr lang="da-D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16</a:t>
            </a:fld>
            <a:endParaRPr lang="da-D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17</a:t>
            </a:fld>
            <a:endParaRPr lang="da-D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18</a:t>
            </a:fld>
            <a:endParaRPr lang="da-D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19</a:t>
            </a:fld>
            <a:endParaRPr lang="da-D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20</a:t>
            </a:fld>
            <a:endParaRPr lang="da-DK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21</a:t>
            </a:fld>
            <a:endParaRPr lang="da-DK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22</a:t>
            </a:fld>
            <a:endParaRPr lang="da-DK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23</a:t>
            </a:fld>
            <a:endParaRPr lang="da-DK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24</a:t>
            </a:fld>
            <a:endParaRPr lang="da-DK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25</a:t>
            </a:fld>
            <a:endParaRPr lang="da-DK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26</a:t>
            </a:fld>
            <a:endParaRPr lang="da-DK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27</a:t>
            </a:fld>
            <a:endParaRPr lang="da-DK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28</a:t>
            </a:fld>
            <a:endParaRPr lang="da-DK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29</a:t>
            </a:fld>
            <a:endParaRPr lang="da-DK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30</a:t>
            </a:fld>
            <a:endParaRPr lang="da-DK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31</a:t>
            </a:fld>
            <a:endParaRPr lang="da-DK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32</a:t>
            </a:fld>
            <a:endParaRPr lang="da-DK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33</a:t>
            </a:fld>
            <a:endParaRPr lang="da-DK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34</a:t>
            </a:fld>
            <a:endParaRPr lang="da-DK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35</a:t>
            </a:fld>
            <a:endParaRPr lang="da-DK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36</a:t>
            </a:fld>
            <a:endParaRPr lang="da-DK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37</a:t>
            </a:fld>
            <a:endParaRPr lang="da-DK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38</a:t>
            </a:fld>
            <a:endParaRPr lang="da-DK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39</a:t>
            </a:fld>
            <a:endParaRPr lang="da-DK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40</a:t>
            </a:fld>
            <a:endParaRPr lang="da-DK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41</a:t>
            </a:fld>
            <a:endParaRPr lang="da-DK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42</a:t>
            </a:fld>
            <a:endParaRPr lang="da-DK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43</a:t>
            </a:fld>
            <a:endParaRPr lang="da-DK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44</a:t>
            </a:fld>
            <a:endParaRPr lang="da-DK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45</a:t>
            </a:fld>
            <a:endParaRPr lang="da-DK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46</a:t>
            </a:fld>
            <a:endParaRPr lang="da-DK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47</a:t>
            </a:fld>
            <a:endParaRPr lang="da-DK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48</a:t>
            </a:fld>
            <a:endParaRPr lang="da-DK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49</a:t>
            </a:fld>
            <a:endParaRPr lang="da-DK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50</a:t>
            </a:fld>
            <a:endParaRPr lang="da-DK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51</a:t>
            </a:fld>
            <a:endParaRPr lang="da-DK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52</a:t>
            </a:fld>
            <a:endParaRPr lang="da-DK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53</a:t>
            </a:fld>
            <a:endParaRPr lang="da-DK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54</a:t>
            </a:fld>
            <a:endParaRPr lang="da-DK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55</a:t>
            </a:fld>
            <a:endParaRPr lang="da-DK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56</a:t>
            </a:fld>
            <a:endParaRPr lang="da-DK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57</a:t>
            </a:fld>
            <a:endParaRPr lang="da-DK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58</a:t>
            </a:fld>
            <a:endParaRPr lang="da-DK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59</a:t>
            </a:fld>
            <a:endParaRPr lang="da-DK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60</a:t>
            </a:fld>
            <a:endParaRPr lang="da-DK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61</a:t>
            </a:fld>
            <a:endParaRPr lang="da-DK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7AE3D-F24C-4B21-8E0A-416C0FA432AE}" type="slidenum">
              <a:rPr lang="da-DK" smtClean="0"/>
              <a:pPr/>
              <a:t>62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62C41-383A-4AFE-AB83-DC5C505C6C07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3623F-F5E0-42AC-834E-11F854429223}" type="slidenum">
              <a:rPr lang="da-DK" smtClean="0"/>
              <a:pPr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  <a:t>USA  Business Trip June 2012</a:t>
            </a:r>
            <a:b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  <a:t/>
            </a:r>
            <a:b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en-US" sz="3200" dirty="0" err="1" smtClean="0">
                <a:solidFill>
                  <a:srgbClr val="0000FF"/>
                </a:solidFill>
                <a:latin typeface="Lucida Calligraphy" pitchFamily="66" charset="0"/>
              </a:rPr>
              <a:t>Torbj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örn and Michael</a:t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 At </a:t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Anchor Brewing Co. 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/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San Fransisco</a:t>
            </a:r>
            <a:endParaRPr lang="da-DK" sz="3200" dirty="0" smtClean="0">
              <a:solidFill>
                <a:srgbClr val="0000FF"/>
              </a:solidFill>
              <a:latin typeface="Lucida Calligraphy" pitchFamily="66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da-DK" sz="2000" smtClean="0">
                <a:solidFill>
                  <a:srgbClr val="0000FF"/>
                </a:solidFill>
                <a:latin typeface="Lucida Calligraphy" pitchFamily="66" charset="0"/>
              </a:rPr>
              <a:t>by </a:t>
            </a:r>
          </a:p>
          <a:p>
            <a:pPr eaLnBrk="1" hangingPunct="1"/>
            <a:r>
              <a:rPr lang="da-DK" sz="2000" smtClean="0">
                <a:solidFill>
                  <a:srgbClr val="0000FF"/>
                </a:solidFill>
                <a:latin typeface="Lucida Calligraphy" pitchFamily="66" charset="0"/>
              </a:rPr>
              <a:t>Finn Knudsen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6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7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8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9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0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1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2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3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4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5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6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7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8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19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(19)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0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1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2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3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4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5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6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7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8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29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(29)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0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1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2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3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4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5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6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7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8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39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(39)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0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1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2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3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4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5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6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7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8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49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(49)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0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1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2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3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4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5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6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7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8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9 - Touring Anchor Brewery with Mark Carpenter - Michael og Torbjörn (59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(59)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730375" y="1646238"/>
            <a:ext cx="5681663" cy="4792662"/>
            <a:chOff x="1730375" y="1646238"/>
            <a:chExt cx="5681663" cy="4792662"/>
          </a:xfrm>
        </p:grpSpPr>
        <p:pic>
          <p:nvPicPr>
            <p:cNvPr id="3" name="Picture 2" descr="2012-06-19 - Touring Anchor Brewery with Mark Carpenter - Michael og Torbjörn (60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730375" y="1646238"/>
              <a:ext cx="56816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730375" y="6096000"/>
              <a:ext cx="56816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da-DK" sz="2400" smtClean="0"/>
                <a:t>2012-06-19 - Touring Anchor Brewery with Mark Carpenter - Michael og Torbjörn (60)</a:t>
              </a:r>
              <a:endParaRPr lang="da-DK" sz="24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982</Words>
  <Application>Microsoft Office PowerPoint</Application>
  <PresentationFormat>On-screen Show (4:3)</PresentationFormat>
  <Paragraphs>126</Paragraphs>
  <Slides>62</Slides>
  <Notes>62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USA  Business Trip June 2012  Torbjörn and Michael  At  Anchor Brewing Co.  San Fransisco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 Business Trip June 2012  Torbjörn and Michael  At  Stranahans Distillery - Denver</dc:title>
  <dc:creator>Finn Knudsen</dc:creator>
  <cp:lastModifiedBy>Finn Knudsen</cp:lastModifiedBy>
  <cp:revision>2</cp:revision>
  <dcterms:created xsi:type="dcterms:W3CDTF">2012-06-28T16:36:22Z</dcterms:created>
  <dcterms:modified xsi:type="dcterms:W3CDTF">2012-06-28T17:10:33Z</dcterms:modified>
</cp:coreProperties>
</file>